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3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6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4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1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1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6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690DF-41EB-497B-B11C-58266C50C64D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20FC-3202-4E6D-88FD-2F4E8AEC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8991600" cy="65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68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8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9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5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1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68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5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5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4745"/>
            <a:ext cx="8991600" cy="65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73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7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2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4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O'Riordan</dc:creator>
  <cp:lastModifiedBy>Siobhan O'Riordan</cp:lastModifiedBy>
  <cp:revision>1</cp:revision>
  <dcterms:created xsi:type="dcterms:W3CDTF">2019-11-20T21:21:29Z</dcterms:created>
  <dcterms:modified xsi:type="dcterms:W3CDTF">2019-11-20T21:29:07Z</dcterms:modified>
</cp:coreProperties>
</file>